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3" r:id="rId5"/>
    <p:sldId id="259" r:id="rId6"/>
    <p:sldId id="261" r:id="rId7"/>
    <p:sldId id="262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AB606D-14EC-41C4-82BF-9E4FD8EBD4A4}" type="datetimeFigureOut">
              <a:rPr lang="en-AU" smtClean="0"/>
              <a:t>11/06/2016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EC4EE97-5A89-49D2-8700-C99A60A29FB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assoon" panose="02000503040000090004" pitchFamily="2" charset="0"/>
              </a:rPr>
              <a:t>Technology </a:t>
            </a:r>
            <a:endParaRPr lang="en-AU" sz="4400" dirty="0">
              <a:latin typeface="Sassoon" panose="0200050304000009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assoon" panose="02000503040000090004" pitchFamily="2" charset="0"/>
              </a:rPr>
              <a:t>Sustainable Scarecrows</a:t>
            </a:r>
          </a:p>
          <a:p>
            <a:r>
              <a:rPr lang="en-US" dirty="0" smtClean="0">
                <a:latin typeface="Sassoon" panose="02000503040000090004" pitchFamily="2" charset="0"/>
              </a:rPr>
              <a:t>Year 2</a:t>
            </a:r>
            <a:endParaRPr lang="en-AU" dirty="0">
              <a:latin typeface="Sassoon" panose="02000503040000090004" pitchFamily="2" charset="0"/>
            </a:endParaRPr>
          </a:p>
        </p:txBody>
      </p:sp>
      <p:pic>
        <p:nvPicPr>
          <p:cNvPr id="1026" name="Picture 2" descr="C:\Users\epuka1\AppData\Local\Microsoft\Windows\INetCache\IE\XSEQU1JE\Scarecrow-pic-for-site[1]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4941168"/>
            <a:ext cx="1953504" cy="17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puka1\AppData\Local\Microsoft\Windows\INetCache\IE\84BMP7ZJ\2013-scarecro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2064" y="-30832"/>
            <a:ext cx="2610036" cy="23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puka1\AppData\Local\Microsoft\Windows\INetCache\IE\84BMP7ZJ\5-scarecrow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872961" cy="41311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9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1453995">
            <a:off x="912825" y="190255"/>
            <a:ext cx="7460266" cy="692916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420888"/>
            <a:ext cx="3816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assoon" panose="02000503040000090004" pitchFamily="2" charset="0"/>
              </a:rPr>
              <a:t>And now just for fun… Look at the creativity of the next two scarecrows! </a:t>
            </a:r>
            <a:r>
              <a:rPr lang="en-US" sz="3200" dirty="0" smtClean="0">
                <a:latin typeface="Sassoon" panose="02000503040000090004" pitchFamily="2" charset="0"/>
                <a:sym typeface="Wingdings" panose="05000000000000000000" pitchFamily="2" charset="2"/>
              </a:rPr>
              <a:t></a:t>
            </a:r>
            <a:endParaRPr lang="en-AU" sz="3200" dirty="0"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1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32656"/>
            <a:ext cx="8280920" cy="6210690"/>
          </a:xfrm>
        </p:spPr>
      </p:pic>
    </p:spTree>
    <p:extLst>
      <p:ext uri="{BB962C8B-B14F-4D97-AF65-F5344CB8AC3E}">
        <p14:creationId xmlns:p14="http://schemas.microsoft.com/office/powerpoint/2010/main" val="92887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16632"/>
            <a:ext cx="8064896" cy="6559806"/>
          </a:xfrm>
        </p:spPr>
      </p:pic>
    </p:spTree>
    <p:extLst>
      <p:ext uri="{BB962C8B-B14F-4D97-AF65-F5344CB8AC3E}">
        <p14:creationId xmlns:p14="http://schemas.microsoft.com/office/powerpoint/2010/main" val="123921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1453995">
            <a:off x="912825" y="190255"/>
            <a:ext cx="7460266" cy="692916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924944"/>
            <a:ext cx="3888432" cy="223819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Sassoon" panose="02000503040000090004" pitchFamily="2" charset="0"/>
              </a:rPr>
              <a:t>Have a look at these super cool scarecrows! Look closely at the materials they are made from.</a:t>
            </a:r>
            <a:endParaRPr lang="en-AU" sz="3200" dirty="0">
              <a:solidFill>
                <a:schemeClr val="tx1"/>
              </a:solidFill>
              <a:latin typeface="Sassoon" panose="0200050304000009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71358"/>
            <a:ext cx="8280920" cy="6459118"/>
          </a:xfrm>
        </p:spPr>
      </p:pic>
    </p:spTree>
    <p:extLst>
      <p:ext uri="{BB962C8B-B14F-4D97-AF65-F5344CB8AC3E}">
        <p14:creationId xmlns:p14="http://schemas.microsoft.com/office/powerpoint/2010/main" val="17497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5696" y="332656"/>
            <a:ext cx="5544616" cy="6310063"/>
          </a:xfrm>
        </p:spPr>
      </p:pic>
    </p:spTree>
    <p:extLst>
      <p:ext uri="{BB962C8B-B14F-4D97-AF65-F5344CB8AC3E}">
        <p14:creationId xmlns:p14="http://schemas.microsoft.com/office/powerpoint/2010/main" val="59095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332656"/>
            <a:ext cx="4128363" cy="6198742"/>
          </a:xfrm>
        </p:spPr>
      </p:pic>
    </p:spTree>
    <p:extLst>
      <p:ext uri="{BB962C8B-B14F-4D97-AF65-F5344CB8AC3E}">
        <p14:creationId xmlns:p14="http://schemas.microsoft.com/office/powerpoint/2010/main" val="4057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60648"/>
            <a:ext cx="4176464" cy="6270966"/>
          </a:xfrm>
        </p:spPr>
      </p:pic>
    </p:spTree>
    <p:extLst>
      <p:ext uri="{BB962C8B-B14F-4D97-AF65-F5344CB8AC3E}">
        <p14:creationId xmlns:p14="http://schemas.microsoft.com/office/powerpoint/2010/main" val="19695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7744" y="260648"/>
            <a:ext cx="4347041" cy="6330556"/>
          </a:xfrm>
        </p:spPr>
      </p:pic>
    </p:spTree>
    <p:extLst>
      <p:ext uri="{BB962C8B-B14F-4D97-AF65-F5344CB8AC3E}">
        <p14:creationId xmlns:p14="http://schemas.microsoft.com/office/powerpoint/2010/main" val="42464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8568952" cy="6426714"/>
          </a:xfrm>
        </p:spPr>
      </p:pic>
    </p:spTree>
    <p:extLst>
      <p:ext uri="{BB962C8B-B14F-4D97-AF65-F5344CB8AC3E}">
        <p14:creationId xmlns:p14="http://schemas.microsoft.com/office/powerpoint/2010/main" val="9941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32656"/>
            <a:ext cx="8794081" cy="6120680"/>
          </a:xfrm>
        </p:spPr>
      </p:pic>
    </p:spTree>
    <p:extLst>
      <p:ext uri="{BB962C8B-B14F-4D97-AF65-F5344CB8AC3E}">
        <p14:creationId xmlns:p14="http://schemas.microsoft.com/office/powerpoint/2010/main" val="1465497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841</TotalTime>
  <Words>41</Words>
  <Application>Microsoft Office PowerPoint</Application>
  <PresentationFormat>On-screen Show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Technology </vt:lpstr>
      <vt:lpstr>Have a look at these super cool scarecrows! Look closely at the materials they are made from.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epuka1</dc:creator>
  <cp:lastModifiedBy>epuka1</cp:lastModifiedBy>
  <cp:revision>13</cp:revision>
  <dcterms:created xsi:type="dcterms:W3CDTF">2016-04-21T11:31:18Z</dcterms:created>
  <dcterms:modified xsi:type="dcterms:W3CDTF">2016-06-11T00:20:19Z</dcterms:modified>
</cp:coreProperties>
</file>